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330" r:id="rId2"/>
    <p:sldId id="257" r:id="rId3"/>
    <p:sldId id="316" r:id="rId4"/>
    <p:sldId id="300" r:id="rId5"/>
    <p:sldId id="325" r:id="rId6"/>
    <p:sldId id="317" r:id="rId7"/>
    <p:sldId id="321" r:id="rId8"/>
    <p:sldId id="322" r:id="rId9"/>
    <p:sldId id="331" r:id="rId10"/>
    <p:sldId id="29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en Hoang Thanh" initials="HH" lastIdx="1" clrIdx="0">
    <p:extLst>
      <p:ext uri="{19B8F6BF-5375-455C-9EA6-DF929625EA0E}">
        <p15:presenceInfo xmlns:p15="http://schemas.microsoft.com/office/powerpoint/2012/main" userId="4a8f1bf84501810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>
      <p:cViewPr varScale="1">
        <p:scale>
          <a:sx n="59" d="100"/>
          <a:sy n="5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en Hoang Thanh" userId="4a8f1bf845018109" providerId="LiveId" clId="{28BC070E-B381-4FA2-897F-C3FA9B2FFB48}"/>
    <pc:docChg chg="undo redo custSel modSld">
      <pc:chgData name="Hien Hoang Thanh" userId="4a8f1bf845018109" providerId="LiveId" clId="{28BC070E-B381-4FA2-897F-C3FA9B2FFB48}" dt="2025-09-05T01:33:38.299" v="535" actId="20577"/>
      <pc:docMkLst>
        <pc:docMk/>
      </pc:docMkLst>
      <pc:sldChg chg="modSp mod">
        <pc:chgData name="Hien Hoang Thanh" userId="4a8f1bf845018109" providerId="LiveId" clId="{28BC070E-B381-4FA2-897F-C3FA9B2FFB48}" dt="2025-09-04T07:16:01.834" v="525" actId="114"/>
        <pc:sldMkLst>
          <pc:docMk/>
          <pc:sldMk cId="2792695585" sldId="317"/>
        </pc:sldMkLst>
        <pc:spChg chg="mod">
          <ac:chgData name="Hien Hoang Thanh" userId="4a8f1bf845018109" providerId="LiveId" clId="{28BC070E-B381-4FA2-897F-C3FA9B2FFB48}" dt="2025-09-04T07:15:43.040" v="524" actId="207"/>
          <ac:spMkLst>
            <pc:docMk/>
            <pc:sldMk cId="2792695585" sldId="317"/>
            <ac:spMk id="4" creationId="{2DDB368C-5FA4-C6AE-340E-9D1C74CC7DEC}"/>
          </ac:spMkLst>
        </pc:spChg>
        <pc:spChg chg="mod">
          <ac:chgData name="Hien Hoang Thanh" userId="4a8f1bf845018109" providerId="LiveId" clId="{28BC070E-B381-4FA2-897F-C3FA9B2FFB48}" dt="2025-09-04T07:16:01.834" v="525" actId="114"/>
          <ac:spMkLst>
            <pc:docMk/>
            <pc:sldMk cId="2792695585" sldId="317"/>
            <ac:spMk id="6" creationId="{A375AC53-E34C-6DE7-3BCB-1101CC58AF90}"/>
          </ac:spMkLst>
        </pc:spChg>
        <pc:spChg chg="mod">
          <ac:chgData name="Hien Hoang Thanh" userId="4a8f1bf845018109" providerId="LiveId" clId="{28BC070E-B381-4FA2-897F-C3FA9B2FFB48}" dt="2025-09-04T07:04:13.673" v="377" actId="14100"/>
          <ac:spMkLst>
            <pc:docMk/>
            <pc:sldMk cId="2792695585" sldId="317"/>
            <ac:spMk id="7" creationId="{33A0016D-C0EE-0553-FB7B-38D1B8D52D65}"/>
          </ac:spMkLst>
        </pc:spChg>
      </pc:sldChg>
      <pc:sldChg chg="addSp delSp modSp mod delAnim">
        <pc:chgData name="Hien Hoang Thanh" userId="4a8f1bf845018109" providerId="LiveId" clId="{28BC070E-B381-4FA2-897F-C3FA9B2FFB48}" dt="2025-09-04T02:37:20.988" v="316" actId="207"/>
        <pc:sldMkLst>
          <pc:docMk/>
          <pc:sldMk cId="4285696289" sldId="321"/>
        </pc:sldMkLst>
        <pc:spChg chg="mod">
          <ac:chgData name="Hien Hoang Thanh" userId="4a8f1bf845018109" providerId="LiveId" clId="{28BC070E-B381-4FA2-897F-C3FA9B2FFB48}" dt="2025-09-04T02:32:02.575" v="289" actId="120"/>
          <ac:spMkLst>
            <pc:docMk/>
            <pc:sldMk cId="4285696289" sldId="321"/>
            <ac:spMk id="2" creationId="{00000000-0000-0000-0000-000000000000}"/>
          </ac:spMkLst>
        </pc:spChg>
        <pc:spChg chg="del mod">
          <ac:chgData name="Hien Hoang Thanh" userId="4a8f1bf845018109" providerId="LiveId" clId="{28BC070E-B381-4FA2-897F-C3FA9B2FFB48}" dt="2025-09-04T02:23:15.426" v="136" actId="478"/>
          <ac:spMkLst>
            <pc:docMk/>
            <pc:sldMk cId="4285696289" sldId="321"/>
            <ac:spMk id="3" creationId="{00000000-0000-0000-0000-000000000000}"/>
          </ac:spMkLst>
        </pc:spChg>
        <pc:spChg chg="del mod">
          <ac:chgData name="Hien Hoang Thanh" userId="4a8f1bf845018109" providerId="LiveId" clId="{28BC070E-B381-4FA2-897F-C3FA9B2FFB48}" dt="2025-09-04T02:19:56.469" v="96" actId="478"/>
          <ac:spMkLst>
            <pc:docMk/>
            <pc:sldMk cId="4285696289" sldId="321"/>
            <ac:spMk id="4" creationId="{F7F0510B-032E-FC69-91E4-9CE8A106ACA0}"/>
          </ac:spMkLst>
        </pc:spChg>
        <pc:spChg chg="del mod">
          <ac:chgData name="Hien Hoang Thanh" userId="4a8f1bf845018109" providerId="LiveId" clId="{28BC070E-B381-4FA2-897F-C3FA9B2FFB48}" dt="2025-09-04T02:19:58.096" v="97" actId="478"/>
          <ac:spMkLst>
            <pc:docMk/>
            <pc:sldMk cId="4285696289" sldId="321"/>
            <ac:spMk id="5" creationId="{4B2A799F-E9B7-B12D-D369-F199CC1D0ECB}"/>
          </ac:spMkLst>
        </pc:spChg>
        <pc:spChg chg="del mod">
          <ac:chgData name="Hien Hoang Thanh" userId="4a8f1bf845018109" providerId="LiveId" clId="{28BC070E-B381-4FA2-897F-C3FA9B2FFB48}" dt="2025-09-04T02:19:59.454" v="98" actId="478"/>
          <ac:spMkLst>
            <pc:docMk/>
            <pc:sldMk cId="4285696289" sldId="321"/>
            <ac:spMk id="6" creationId="{8B1C5090-13EC-BB1B-E156-9296259546BA}"/>
          </ac:spMkLst>
        </pc:spChg>
        <pc:spChg chg="add del mod">
          <ac:chgData name="Hien Hoang Thanh" userId="4a8f1bf845018109" providerId="LiveId" clId="{28BC070E-B381-4FA2-897F-C3FA9B2FFB48}" dt="2025-09-04T02:31:05.974" v="212" actId="478"/>
          <ac:spMkLst>
            <pc:docMk/>
            <pc:sldMk cId="4285696289" sldId="321"/>
            <ac:spMk id="7" creationId="{8348520E-54A0-19A0-D497-1692FC954EE7}"/>
          </ac:spMkLst>
        </pc:spChg>
        <pc:spChg chg="add del mod">
          <ac:chgData name="Hien Hoang Thanh" userId="4a8f1bf845018109" providerId="LiveId" clId="{28BC070E-B381-4FA2-897F-C3FA9B2FFB48}" dt="2025-09-04T02:23:17.970" v="137" actId="478"/>
          <ac:spMkLst>
            <pc:docMk/>
            <pc:sldMk cId="4285696289" sldId="321"/>
            <ac:spMk id="9" creationId="{4E52803C-163C-3609-9061-C5A896F011BA}"/>
          </ac:spMkLst>
        </pc:spChg>
        <pc:spChg chg="add del">
          <ac:chgData name="Hien Hoang Thanh" userId="4a8f1bf845018109" providerId="LiveId" clId="{28BC070E-B381-4FA2-897F-C3FA9B2FFB48}" dt="2025-09-04T02:23:48.092" v="141" actId="11529"/>
          <ac:spMkLst>
            <pc:docMk/>
            <pc:sldMk cId="4285696289" sldId="321"/>
            <ac:spMk id="10" creationId="{807D4956-ACDE-344F-9A25-D9EF92DFC74B}"/>
          </ac:spMkLst>
        </pc:spChg>
        <pc:spChg chg="add del">
          <ac:chgData name="Hien Hoang Thanh" userId="4a8f1bf845018109" providerId="LiveId" clId="{28BC070E-B381-4FA2-897F-C3FA9B2FFB48}" dt="2025-09-04T02:23:38.110" v="140" actId="22"/>
          <ac:spMkLst>
            <pc:docMk/>
            <pc:sldMk cId="4285696289" sldId="321"/>
            <ac:spMk id="12" creationId="{883EF771-F51F-3ADD-08E2-4F8A813AA5DD}"/>
          </ac:spMkLst>
        </pc:spChg>
        <pc:spChg chg="add del mod">
          <ac:chgData name="Hien Hoang Thanh" userId="4a8f1bf845018109" providerId="LiveId" clId="{28BC070E-B381-4FA2-897F-C3FA9B2FFB48}" dt="2025-09-04T02:31:02.619" v="210" actId="478"/>
          <ac:spMkLst>
            <pc:docMk/>
            <pc:sldMk cId="4285696289" sldId="321"/>
            <ac:spMk id="13" creationId="{023B2049-4544-5C7D-CA5C-F7C06E7C7D85}"/>
          </ac:spMkLst>
        </pc:spChg>
        <pc:spChg chg="add del mod">
          <ac:chgData name="Hien Hoang Thanh" userId="4a8f1bf845018109" providerId="LiveId" clId="{28BC070E-B381-4FA2-897F-C3FA9B2FFB48}" dt="2025-09-04T02:31:04.373" v="211" actId="478"/>
          <ac:spMkLst>
            <pc:docMk/>
            <pc:sldMk cId="4285696289" sldId="321"/>
            <ac:spMk id="14" creationId="{9E242BA7-4421-1F67-0B59-1D75A5C628DD}"/>
          </ac:spMkLst>
        </pc:spChg>
        <pc:spChg chg="add del mod">
          <ac:chgData name="Hien Hoang Thanh" userId="4a8f1bf845018109" providerId="LiveId" clId="{28BC070E-B381-4FA2-897F-C3FA9B2FFB48}" dt="2025-09-04T02:31:08.359" v="213" actId="478"/>
          <ac:spMkLst>
            <pc:docMk/>
            <pc:sldMk cId="4285696289" sldId="321"/>
            <ac:spMk id="15" creationId="{41C2A3D6-53BF-5EEC-56DD-E8F8C07BF408}"/>
          </ac:spMkLst>
        </pc:spChg>
        <pc:spChg chg="add del mod">
          <ac:chgData name="Hien Hoang Thanh" userId="4a8f1bf845018109" providerId="LiveId" clId="{28BC070E-B381-4FA2-897F-C3FA9B2FFB48}" dt="2025-09-04T02:31:10.226" v="214" actId="478"/>
          <ac:spMkLst>
            <pc:docMk/>
            <pc:sldMk cId="4285696289" sldId="321"/>
            <ac:spMk id="16" creationId="{FAC55333-3103-DE7E-4CB7-CDD78D24D07A}"/>
          </ac:spMkLst>
        </pc:spChg>
        <pc:spChg chg="add del mod">
          <ac:chgData name="Hien Hoang Thanh" userId="4a8f1bf845018109" providerId="LiveId" clId="{28BC070E-B381-4FA2-897F-C3FA9B2FFB48}" dt="2025-09-04T02:31:12.303" v="215" actId="478"/>
          <ac:spMkLst>
            <pc:docMk/>
            <pc:sldMk cId="4285696289" sldId="321"/>
            <ac:spMk id="17" creationId="{2A110676-A938-70A4-2E1A-9229AB6A6B70}"/>
          </ac:spMkLst>
        </pc:spChg>
        <pc:spChg chg="add del mod">
          <ac:chgData name="Hien Hoang Thanh" userId="4a8f1bf845018109" providerId="LiveId" clId="{28BC070E-B381-4FA2-897F-C3FA9B2FFB48}" dt="2025-09-04T02:31:14.049" v="216" actId="478"/>
          <ac:spMkLst>
            <pc:docMk/>
            <pc:sldMk cId="4285696289" sldId="321"/>
            <ac:spMk id="18" creationId="{145EAEC7-176C-2E2B-826E-79299AB669F6}"/>
          </ac:spMkLst>
        </pc:spChg>
        <pc:spChg chg="add mod">
          <ac:chgData name="Hien Hoang Thanh" userId="4a8f1bf845018109" providerId="LiveId" clId="{28BC070E-B381-4FA2-897F-C3FA9B2FFB48}" dt="2025-09-04T02:33:45.079" v="303" actId="255"/>
          <ac:spMkLst>
            <pc:docMk/>
            <pc:sldMk cId="4285696289" sldId="321"/>
            <ac:spMk id="19" creationId="{DE17DAFB-1AE1-896C-4116-67051C28A774}"/>
          </ac:spMkLst>
        </pc:spChg>
        <pc:spChg chg="add mod">
          <ac:chgData name="Hien Hoang Thanh" userId="4a8f1bf845018109" providerId="LiveId" clId="{28BC070E-B381-4FA2-897F-C3FA9B2FFB48}" dt="2025-09-04T02:37:20.988" v="316" actId="207"/>
          <ac:spMkLst>
            <pc:docMk/>
            <pc:sldMk cId="4285696289" sldId="321"/>
            <ac:spMk id="20" creationId="{932C4385-F18B-41D7-2293-6205065A3EF4}"/>
          </ac:spMkLst>
        </pc:spChg>
        <pc:spChg chg="add">
          <ac:chgData name="Hien Hoang Thanh" userId="4a8f1bf845018109" providerId="LiveId" clId="{28BC070E-B381-4FA2-897F-C3FA9B2FFB48}" dt="2025-09-04T02:34:30.356" v="307" actId="11529"/>
          <ac:spMkLst>
            <pc:docMk/>
            <pc:sldMk cId="4285696289" sldId="321"/>
            <ac:spMk id="21" creationId="{FEF42C31-4165-355A-29E2-114F4310F610}"/>
          </ac:spMkLst>
        </pc:spChg>
      </pc:sldChg>
      <pc:sldChg chg="modSp mod">
        <pc:chgData name="Hien Hoang Thanh" userId="4a8f1bf845018109" providerId="LiveId" clId="{28BC070E-B381-4FA2-897F-C3FA9B2FFB48}" dt="2025-09-04T07:19:15.283" v="532" actId="255"/>
        <pc:sldMkLst>
          <pc:docMk/>
          <pc:sldMk cId="2343070720" sldId="322"/>
        </pc:sldMkLst>
        <pc:spChg chg="mod">
          <ac:chgData name="Hien Hoang Thanh" userId="4a8f1bf845018109" providerId="LiveId" clId="{28BC070E-B381-4FA2-897F-C3FA9B2FFB48}" dt="2025-09-04T02:22:01.603" v="110" actId="1076"/>
          <ac:spMkLst>
            <pc:docMk/>
            <pc:sldMk cId="2343070720" sldId="322"/>
            <ac:spMk id="4" creationId="{EE0D0026-06F2-2EA6-D4F6-35AD8BF03A45}"/>
          </ac:spMkLst>
        </pc:spChg>
        <pc:spChg chg="mod">
          <ac:chgData name="Hien Hoang Thanh" userId="4a8f1bf845018109" providerId="LiveId" clId="{28BC070E-B381-4FA2-897F-C3FA9B2FFB48}" dt="2025-09-04T07:19:15.283" v="532" actId="255"/>
          <ac:spMkLst>
            <pc:docMk/>
            <pc:sldMk cId="2343070720" sldId="322"/>
            <ac:spMk id="5" creationId="{353EDFAD-2504-642F-A2B3-757CD2B71531}"/>
          </ac:spMkLst>
        </pc:spChg>
        <pc:spChg chg="mod">
          <ac:chgData name="Hien Hoang Thanh" userId="4a8f1bf845018109" providerId="LiveId" clId="{28BC070E-B381-4FA2-897F-C3FA9B2FFB48}" dt="2025-09-04T02:21:47.767" v="108" actId="14100"/>
          <ac:spMkLst>
            <pc:docMk/>
            <pc:sldMk cId="2343070720" sldId="322"/>
            <ac:spMk id="9" creationId="{A18025E5-1D66-AEA9-017D-9E61F634684D}"/>
          </ac:spMkLst>
        </pc:spChg>
        <pc:spChg chg="mod">
          <ac:chgData name="Hien Hoang Thanh" userId="4a8f1bf845018109" providerId="LiveId" clId="{28BC070E-B381-4FA2-897F-C3FA9B2FFB48}" dt="2025-09-04T02:21:56.076" v="109" actId="1076"/>
          <ac:spMkLst>
            <pc:docMk/>
            <pc:sldMk cId="2343070720" sldId="322"/>
            <ac:spMk id="10" creationId="{0483262C-C1DA-8BB7-BF34-9B69BD24CCA5}"/>
          </ac:spMkLst>
        </pc:spChg>
      </pc:sldChg>
      <pc:sldChg chg="modSp mod">
        <pc:chgData name="Hien Hoang Thanh" userId="4a8f1bf845018109" providerId="LiveId" clId="{28BC070E-B381-4FA2-897F-C3FA9B2FFB48}" dt="2025-09-05T01:33:38.299" v="535" actId="20577"/>
        <pc:sldMkLst>
          <pc:docMk/>
          <pc:sldMk cId="1074954904" sldId="330"/>
        </pc:sldMkLst>
        <pc:spChg chg="mod">
          <ac:chgData name="Hien Hoang Thanh" userId="4a8f1bf845018109" providerId="LiveId" clId="{28BC070E-B381-4FA2-897F-C3FA9B2FFB48}" dt="2025-09-05T01:33:38.299" v="535" actId="20577"/>
          <ac:spMkLst>
            <pc:docMk/>
            <pc:sldMk cId="1074954904" sldId="330"/>
            <ac:spMk id="3" creationId="{1D19C99A-B4C3-6140-8DDD-8445942F6B0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1D2E6-C8D8-4E48-92E1-2D92FF4E343E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B9DE44-52F6-4B42-8F33-784AA5A42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131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9DE44-52F6-4B42-8F33-784AA5A427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825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1FE2-3554-4B74-B6AE-2F83DFD8B2A3}" type="datetimeFigureOut">
              <a:rPr lang="en-US" smtClean="0"/>
              <a:pPr/>
              <a:t>9/6/2025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932D-05AB-42FE-A7A2-3A18791C6D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1FE2-3554-4B74-B6AE-2F83DFD8B2A3}" type="datetimeFigureOut">
              <a:rPr lang="en-US" smtClean="0"/>
              <a:pPr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932D-05AB-42FE-A7A2-3A18791C6D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1FE2-3554-4B74-B6AE-2F83DFD8B2A3}" type="datetimeFigureOut">
              <a:rPr lang="en-US" smtClean="0"/>
              <a:pPr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932D-05AB-42FE-A7A2-3A18791C6D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1FE2-3554-4B74-B6AE-2F83DFD8B2A3}" type="datetimeFigureOut">
              <a:rPr lang="en-US" smtClean="0"/>
              <a:pPr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932D-05AB-42FE-A7A2-3A18791C6D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1FE2-3554-4B74-B6AE-2F83DFD8B2A3}" type="datetimeFigureOut">
              <a:rPr lang="en-US" smtClean="0"/>
              <a:pPr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932D-05AB-42FE-A7A2-3A18791C6D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1FE2-3554-4B74-B6AE-2F83DFD8B2A3}" type="datetimeFigureOut">
              <a:rPr lang="en-US" smtClean="0"/>
              <a:pPr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932D-05AB-42FE-A7A2-3A18791C6D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1FE2-3554-4B74-B6AE-2F83DFD8B2A3}" type="datetimeFigureOut">
              <a:rPr lang="en-US" smtClean="0"/>
              <a:pPr/>
              <a:t>9/6/2025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932D-05AB-42FE-A7A2-3A18791C6D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1FE2-3554-4B74-B6AE-2F83DFD8B2A3}" type="datetimeFigureOut">
              <a:rPr lang="en-US" smtClean="0"/>
              <a:pPr/>
              <a:t>9/6/2025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932D-05AB-42FE-A7A2-3A18791C6D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1FE2-3554-4B74-B6AE-2F83DFD8B2A3}" type="datetimeFigureOut">
              <a:rPr lang="en-US" smtClean="0"/>
              <a:pPr/>
              <a:t>9/6/2025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932D-05AB-42FE-A7A2-3A18791C6D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1FE2-3554-4B74-B6AE-2F83DFD8B2A3}" type="datetimeFigureOut">
              <a:rPr lang="en-US" smtClean="0"/>
              <a:pPr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932D-05AB-42FE-A7A2-3A18791C6D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1FE2-3554-4B74-B6AE-2F83DFD8B2A3}" type="datetimeFigureOut">
              <a:rPr lang="en-US" smtClean="0"/>
              <a:pPr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932D-05AB-42FE-A7A2-3A18791C6D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3EC1FE2-3554-4B74-B6AE-2F83DFD8B2A3}" type="datetimeFigureOut">
              <a:rPr lang="en-US" smtClean="0"/>
              <a:pPr/>
              <a:t>9/6/2025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64E932D-05AB-42FE-A7A2-3A18791C6D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C89A6-3375-FF72-4A95-793E81FEE5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783102"/>
          </a:xfrm>
        </p:spPr>
        <p:txBody>
          <a:bodyPr/>
          <a:lstStyle/>
          <a:p>
            <a:pPr algn="ctr"/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Chuyên </a:t>
            </a:r>
            <a:r>
              <a:rPr lang="en-US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endParaRPr lang="en-US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19C99A-B4C3-6140-8DDD-8445942F6B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2560" y="1295400"/>
            <a:ext cx="7406640" cy="4876800"/>
          </a:xfrm>
        </p:spPr>
        <p:txBody>
          <a:bodyPr>
            <a:normAutofit fontScale="62500" lnSpcReduction="20000"/>
          </a:bodyPr>
          <a:lstStyle/>
          <a:p>
            <a:pPr algn="ctr">
              <a:lnSpc>
                <a:spcPct val="170000"/>
              </a:lnSpc>
            </a:pPr>
            <a:endParaRPr lang="en-US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70000"/>
              </a:lnSpc>
            </a:pP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TÌNH HÌNH THỰC HIỆN NGHỊ ĐỊNH SỐ 42/2022/NĐ-CP NGÀY 24/6/2022 CỦA CHÍNH PHỦ VỀ CUNG CẤP THÔNG TIN VÀ DỊCH VỤ CÔNG TRỰC TUYẾN CỦA CƠ QUAN NHÀ NƯỚC TRÊN MÔI TRƯỜNG MẠNG TẠI TỈNH QUẢNG TRỊ</a:t>
            </a:r>
          </a:p>
          <a:p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7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7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7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7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37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TS. Hoàng </a:t>
            </a:r>
            <a:r>
              <a:rPr lang="en-US" sz="37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 </a:t>
            </a:r>
            <a:r>
              <a:rPr lang="en-US" sz="37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Hiến</a:t>
            </a:r>
            <a:endParaRPr lang="en-US" sz="37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7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Phó</a:t>
            </a:r>
            <a:r>
              <a:rPr lang="en-US" sz="37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37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đốc</a:t>
            </a:r>
            <a:r>
              <a:rPr lang="en-US" sz="37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37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Văn </a:t>
            </a:r>
            <a:r>
              <a:rPr lang="en-US" sz="37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7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7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7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37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7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 </a:t>
            </a:r>
            <a:r>
              <a:rPr lang="en-US" sz="37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37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Quảng </a:t>
            </a:r>
            <a:r>
              <a:rPr lang="en-US" sz="37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endParaRPr lang="en-US" sz="37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954904"/>
      </p:ext>
    </p:extLst>
  </p:cSld>
  <p:clrMapOvr>
    <a:masterClrMapping/>
  </p:clrMapOvr>
  <p:transition spd="slow">
    <p:comb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ector bông hoa hồng đẹp 4 - Free.Vector6.com">
            <a:extLst>
              <a:ext uri="{FF2B5EF4-FFF2-40B4-BE49-F238E27FC236}">
                <a16:creationId xmlns:a16="http://schemas.microsoft.com/office/drawing/2014/main" id="{75E859F0-7FBF-5D7F-EC65-674020E457F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1974"/>
            <a:ext cx="3810000" cy="6846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val 1"/>
          <p:cNvSpPr/>
          <p:nvPr/>
        </p:nvSpPr>
        <p:spPr>
          <a:xfrm>
            <a:off x="952501" y="990600"/>
            <a:ext cx="5715000" cy="5562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2296" indent="0" algn="ctr">
              <a:buNone/>
            </a:pPr>
            <a:r>
              <a:rPr lang="en-US" sz="4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82296" indent="0" algn="ctr">
              <a:buNone/>
            </a:pPr>
            <a:r>
              <a:rPr lang="en-US" sz="4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4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82296" indent="0" algn="ctr">
              <a:buNone/>
            </a:pPr>
            <a:r>
              <a:rPr lang="en-US" sz="4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4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ctr"/>
            <a:endParaRPr lang="en-US" sz="4500" dirty="0"/>
          </a:p>
        </p:txBody>
      </p:sp>
    </p:spTree>
    <p:extLst>
      <p:ext uri="{BB962C8B-B14F-4D97-AF65-F5344CB8AC3E}">
        <p14:creationId xmlns:p14="http://schemas.microsoft.com/office/powerpoint/2010/main" val="2130739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7171" y="266700"/>
            <a:ext cx="7239000" cy="6172199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/>
            </a:br>
            <a:br>
              <a:rPr lang="en-US" sz="3300" b="1" i="1" dirty="0"/>
            </a:br>
            <a:b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1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A497DA72-DDDF-C132-9B4B-DF4DDBF55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A297D5-6565-34A7-0D78-B10E049008F5}"/>
              </a:ext>
            </a:extLst>
          </p:cNvPr>
          <p:cNvSpPr/>
          <p:nvPr/>
        </p:nvSpPr>
        <p:spPr>
          <a:xfrm>
            <a:off x="1295400" y="1219200"/>
            <a:ext cx="1600200" cy="42672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KẾT CẤU CHUYÊN ĐỀ</a:t>
            </a:r>
          </a:p>
        </p:txBody>
      </p:sp>
      <p:sp>
        <p:nvSpPr>
          <p:cNvPr id="14" name="Callout: Line 13">
            <a:extLst>
              <a:ext uri="{FF2B5EF4-FFF2-40B4-BE49-F238E27FC236}">
                <a16:creationId xmlns:a16="http://schemas.microsoft.com/office/drawing/2014/main" id="{F5B78610-F741-B6DB-BC80-5E7E63114A31}"/>
              </a:ext>
            </a:extLst>
          </p:cNvPr>
          <p:cNvSpPr/>
          <p:nvPr/>
        </p:nvSpPr>
        <p:spPr>
          <a:xfrm>
            <a:off x="3733800" y="457200"/>
            <a:ext cx="4572000" cy="1371600"/>
          </a:xfrm>
          <a:prstGeom prst="borderCallout1">
            <a:avLst>
              <a:gd name="adj1" fmla="val 56210"/>
              <a:gd name="adj2" fmla="val -333"/>
              <a:gd name="adj3" fmla="val 202024"/>
              <a:gd name="adj4" fmla="val -18523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/>
          </a:p>
          <a:p>
            <a:pPr algn="just"/>
            <a:r>
              <a:rPr lang="en-US" sz="2200" dirty="0"/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NỘI DUNG, NGUYÊN TẮC CƠ BẢN CỦA NGHỊ ĐỊNH SỐ 42/2022/NĐ-CP </a:t>
            </a:r>
          </a:p>
          <a:p>
            <a:pPr algn="ctr"/>
            <a:endParaRPr lang="en-US" dirty="0"/>
          </a:p>
        </p:txBody>
      </p:sp>
      <p:sp>
        <p:nvSpPr>
          <p:cNvPr id="15" name="Callout: Line 14">
            <a:extLst>
              <a:ext uri="{FF2B5EF4-FFF2-40B4-BE49-F238E27FC236}">
                <a16:creationId xmlns:a16="http://schemas.microsoft.com/office/drawing/2014/main" id="{09E7AFA1-A9C9-1857-1AD2-EC41CE430232}"/>
              </a:ext>
            </a:extLst>
          </p:cNvPr>
          <p:cNvSpPr/>
          <p:nvPr/>
        </p:nvSpPr>
        <p:spPr>
          <a:xfrm>
            <a:off x="3735977" y="2362200"/>
            <a:ext cx="4572000" cy="1600200"/>
          </a:xfrm>
          <a:prstGeom prst="borderCallout1">
            <a:avLst>
              <a:gd name="adj1" fmla="val 57389"/>
              <a:gd name="adj2" fmla="val -142"/>
              <a:gd name="adj3" fmla="val 49915"/>
              <a:gd name="adj4" fmla="val -19095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THỰC TRẠNG TRIỂN KHAI NGHỊ ĐỊNH SỐ 42/2022/NĐ - CP Ở TỈNH QUẢNG TRỊ </a:t>
            </a:r>
          </a:p>
          <a:p>
            <a:pPr algn="ctr"/>
            <a:endParaRPr lang="en-US" dirty="0"/>
          </a:p>
        </p:txBody>
      </p:sp>
      <p:sp>
        <p:nvSpPr>
          <p:cNvPr id="16" name="Callout: Line 15">
            <a:extLst>
              <a:ext uri="{FF2B5EF4-FFF2-40B4-BE49-F238E27FC236}">
                <a16:creationId xmlns:a16="http://schemas.microsoft.com/office/drawing/2014/main" id="{1B8C6466-7A71-42E5-9CDC-C8AF41325E93}"/>
              </a:ext>
            </a:extLst>
          </p:cNvPr>
          <p:cNvSpPr/>
          <p:nvPr/>
        </p:nvSpPr>
        <p:spPr>
          <a:xfrm>
            <a:off x="3733800" y="4495800"/>
            <a:ext cx="4572000" cy="1828800"/>
          </a:xfrm>
          <a:prstGeom prst="borderCallout1">
            <a:avLst>
              <a:gd name="adj1" fmla="val 53988"/>
              <a:gd name="adj2" fmla="val 48"/>
              <a:gd name="adj3" fmla="val -71786"/>
              <a:gd name="adj4" fmla="val -18143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MỘT SỐ GIẢI PHÁP THỰC HIỆN NGHỊ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ĐỊNH SỐ 42/2022/NĐ-CP Ở TỈNH QUẢNG TRỊ TRONG THỜI GIAN TỚI 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381000"/>
            <a:ext cx="7239000" cy="114300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sz="2300" dirty="0"/>
              <a:t>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NỘI DUNG, NGUYÊN TẮC CƠ BẢN CỦA NGHỊ ĐỊNH SỐ 42/2022/NĐ-CP NGÀY </a:t>
            </a:r>
            <a:r>
              <a:rPr lang="en-US" sz="2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24/6/2022 CỦA CHÍNH PHỦ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D10F7A-C795-1DBF-AD67-3B5D9613D422}"/>
              </a:ext>
            </a:extLst>
          </p:cNvPr>
          <p:cNvSpPr/>
          <p:nvPr/>
        </p:nvSpPr>
        <p:spPr>
          <a:xfrm>
            <a:off x="1132114" y="1905000"/>
            <a:ext cx="3505200" cy="9557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NỘI DUNG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9B8DFD-F502-04D7-9900-845D8B596820}"/>
              </a:ext>
            </a:extLst>
          </p:cNvPr>
          <p:cNvSpPr/>
          <p:nvPr/>
        </p:nvSpPr>
        <p:spPr>
          <a:xfrm>
            <a:off x="1143000" y="3351711"/>
            <a:ext cx="3505200" cy="34072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42/2022/NĐ-CP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31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5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quy định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về việc cung cấp thông tin và dịch vụ công trực tuyến của cơ quan nhà nước trên môi trường mạng.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2A2C33F-88BC-E1FA-2712-1EC8050DD6AC}"/>
              </a:ext>
            </a:extLst>
          </p:cNvPr>
          <p:cNvSpPr/>
          <p:nvPr/>
        </p:nvSpPr>
        <p:spPr>
          <a:xfrm>
            <a:off x="4929051" y="1905000"/>
            <a:ext cx="3962400" cy="9601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TẮC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B52737-DB34-1331-6E75-BA0770A1722A}"/>
              </a:ext>
            </a:extLst>
          </p:cNvPr>
          <p:cNvSpPr/>
          <p:nvPr/>
        </p:nvSpPr>
        <p:spPr>
          <a:xfrm>
            <a:off x="4876800" y="3298371"/>
            <a:ext cx="4038600" cy="340722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Công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tin. 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then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DAFEBAC9-D77E-16E6-07B2-55C45773BC0E}"/>
              </a:ext>
            </a:extLst>
          </p:cNvPr>
          <p:cNvSpPr/>
          <p:nvPr/>
        </p:nvSpPr>
        <p:spPr>
          <a:xfrm>
            <a:off x="2599508" y="2923901"/>
            <a:ext cx="128451" cy="37447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FC2D2B96-F1EF-6268-CFC6-94248E63D697}"/>
              </a:ext>
            </a:extLst>
          </p:cNvPr>
          <p:cNvSpPr/>
          <p:nvPr/>
        </p:nvSpPr>
        <p:spPr>
          <a:xfrm>
            <a:off x="6939642" y="2909206"/>
            <a:ext cx="128451" cy="37447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E88A1B0D-D116-51BD-443B-6E74AE684F3A}"/>
              </a:ext>
            </a:extLst>
          </p:cNvPr>
          <p:cNvSpPr/>
          <p:nvPr/>
        </p:nvSpPr>
        <p:spPr>
          <a:xfrm>
            <a:off x="2599508" y="1524000"/>
            <a:ext cx="128451" cy="3810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EE17B209-EED6-F736-C4A9-31358EA8D1E3}"/>
              </a:ext>
            </a:extLst>
          </p:cNvPr>
          <p:cNvSpPr/>
          <p:nvPr/>
        </p:nvSpPr>
        <p:spPr>
          <a:xfrm>
            <a:off x="6875417" y="1497875"/>
            <a:ext cx="128451" cy="3810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9689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3" grpId="0" animBg="1"/>
      <p:bldP spid="6" grpId="0" animBg="1"/>
      <p:bldP spid="16" grpId="0" animBg="1"/>
      <p:bldP spid="1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1596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TRẠNG TRIỂN KHAI NGHỊ ĐỊNH SỐ 42/2022/NĐ - CP Ở TỈNH QUẢNG TRỊ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498080" cy="5029200"/>
          </a:xfrm>
        </p:spPr>
        <p:txBody>
          <a:bodyPr>
            <a:normAutofit/>
          </a:bodyPr>
          <a:lstStyle/>
          <a:p>
            <a:pPr marL="82296" indent="0" algn="just" fontAlgn="base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82296" indent="0" algn="just" fontAlgn="base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4B82A09-895D-51C9-6657-D6F8AC0423C4}"/>
              </a:ext>
            </a:extLst>
          </p:cNvPr>
          <p:cNvSpPr/>
          <p:nvPr/>
        </p:nvSpPr>
        <p:spPr>
          <a:xfrm>
            <a:off x="1254034" y="1219200"/>
            <a:ext cx="1371600" cy="2819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KHÁI QUÁT CHUNG VỀ TỈNH QUẢNG TRỊ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76706D-62D6-EC9A-782A-0670AB769C92}"/>
              </a:ext>
            </a:extLst>
          </p:cNvPr>
          <p:cNvSpPr/>
          <p:nvPr/>
        </p:nvSpPr>
        <p:spPr>
          <a:xfrm>
            <a:off x="3124200" y="1151709"/>
            <a:ext cx="5638800" cy="30099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tỉnh Quảng Trị có 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12.700km²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Qu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mô dân số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1,8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thiểu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29.577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128.766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khẩu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400km,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191,285km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Thường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tai.</a:t>
            </a:r>
          </a:p>
          <a:p>
            <a:pPr marL="342900" indent="-342900" algn="just">
              <a:buFontTx/>
              <a:buChar char="-"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vi-VN" dirty="0"/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3914C0-B5F2-D75C-5A9A-F3C178FE532A}"/>
              </a:ext>
            </a:extLst>
          </p:cNvPr>
          <p:cNvSpPr/>
          <p:nvPr/>
        </p:nvSpPr>
        <p:spPr>
          <a:xfrm>
            <a:off x="1143000" y="4191000"/>
            <a:ext cx="1482634" cy="2438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42/2022/NĐ-CP?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066CD03B-F7E0-08E8-FAA3-15075739C842}"/>
              </a:ext>
            </a:extLst>
          </p:cNvPr>
          <p:cNvSpPr/>
          <p:nvPr/>
        </p:nvSpPr>
        <p:spPr>
          <a:xfrm>
            <a:off x="2625634" y="2667000"/>
            <a:ext cx="498566" cy="2286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allout: Line 13">
            <a:extLst>
              <a:ext uri="{FF2B5EF4-FFF2-40B4-BE49-F238E27FC236}">
                <a16:creationId xmlns:a16="http://schemas.microsoft.com/office/drawing/2014/main" id="{B72C6B9D-33A8-97F1-D88E-C5901EAF5589}"/>
              </a:ext>
            </a:extLst>
          </p:cNvPr>
          <p:cNvSpPr/>
          <p:nvPr/>
        </p:nvSpPr>
        <p:spPr>
          <a:xfrm>
            <a:off x="3124200" y="4395651"/>
            <a:ext cx="5638800" cy="609600"/>
          </a:xfrm>
          <a:prstGeom prst="borderCallout1">
            <a:avLst>
              <a:gd name="adj1" fmla="val 53036"/>
              <a:gd name="adj2" fmla="val 316"/>
              <a:gd name="adj3" fmla="val 158214"/>
              <a:gd name="adj4" fmla="val -9298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xa,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kịp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endParaRPr lang="en-US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allout: Line 14">
            <a:extLst>
              <a:ext uri="{FF2B5EF4-FFF2-40B4-BE49-F238E27FC236}">
                <a16:creationId xmlns:a16="http://schemas.microsoft.com/office/drawing/2014/main" id="{4C64EA89-B0CC-A11F-1439-C0944C7B163E}"/>
              </a:ext>
            </a:extLst>
          </p:cNvPr>
          <p:cNvSpPr/>
          <p:nvPr/>
        </p:nvSpPr>
        <p:spPr>
          <a:xfrm>
            <a:off x="3124200" y="5181600"/>
            <a:ext cx="5638800" cy="685800"/>
          </a:xfrm>
          <a:prstGeom prst="borderCallout1">
            <a:avLst>
              <a:gd name="adj1" fmla="val 54306"/>
              <a:gd name="adj2" fmla="val 625"/>
              <a:gd name="adj3" fmla="val 23611"/>
              <a:gd name="adj4" fmla="val -8989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tin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Callout: Line 15">
            <a:extLst>
              <a:ext uri="{FF2B5EF4-FFF2-40B4-BE49-F238E27FC236}">
                <a16:creationId xmlns:a16="http://schemas.microsoft.com/office/drawing/2014/main" id="{6CC218F4-78B9-2851-C8AA-03EAF0D10ED1}"/>
              </a:ext>
            </a:extLst>
          </p:cNvPr>
          <p:cNvSpPr/>
          <p:nvPr/>
        </p:nvSpPr>
        <p:spPr>
          <a:xfrm>
            <a:off x="3124200" y="6019800"/>
            <a:ext cx="5638800" cy="685800"/>
          </a:xfrm>
          <a:prstGeom prst="borderCallout1">
            <a:avLst>
              <a:gd name="adj1" fmla="val 61924"/>
              <a:gd name="adj2" fmla="val 7"/>
              <a:gd name="adj3" fmla="val -100833"/>
              <a:gd name="adj4" fmla="val -8835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90895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FA3F9F-B49A-3203-D61E-2455D31A0B72}"/>
              </a:ext>
            </a:extLst>
          </p:cNvPr>
          <p:cNvSpPr/>
          <p:nvPr/>
        </p:nvSpPr>
        <p:spPr>
          <a:xfrm>
            <a:off x="1295400" y="552454"/>
            <a:ext cx="1143000" cy="44196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KẾT QUẢ THỰC HIỆN NGHỊ ĐỊNH SỐ 42/2022/NĐ-CP Ở TỈNH QUẢNG TRỊ THỜI GIAN QUA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52A016-69FC-CA1C-046E-8224ECBBB366}"/>
              </a:ext>
            </a:extLst>
          </p:cNvPr>
          <p:cNvSpPr/>
          <p:nvPr/>
        </p:nvSpPr>
        <p:spPr>
          <a:xfrm>
            <a:off x="3048000" y="190503"/>
            <a:ext cx="5651862" cy="72390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Nền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tảng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tầng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AEF3491-2568-0557-B088-4046E23588E6}"/>
              </a:ext>
            </a:extLst>
          </p:cNvPr>
          <p:cNvSpPr/>
          <p:nvPr/>
        </p:nvSpPr>
        <p:spPr>
          <a:xfrm>
            <a:off x="3048000" y="1104900"/>
            <a:ext cx="5638800" cy="72390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3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23AAE20-7DD5-DC94-5550-0C62FC1AC2E4}"/>
              </a:ext>
            </a:extLst>
          </p:cNvPr>
          <p:cNvSpPr/>
          <p:nvPr/>
        </p:nvSpPr>
        <p:spPr>
          <a:xfrm>
            <a:off x="3048000" y="2062300"/>
            <a:ext cx="5638800" cy="72390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3, 4.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9123B73-FE79-C02A-958A-4D60DD1651EE}"/>
              </a:ext>
            </a:extLst>
          </p:cNvPr>
          <p:cNvSpPr/>
          <p:nvPr/>
        </p:nvSpPr>
        <p:spPr>
          <a:xfrm>
            <a:off x="3061062" y="2971812"/>
            <a:ext cx="5638800" cy="110490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(Công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2.175 TTHC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100%;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1.144 DVC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8526BB3-9E7A-8878-0863-2A47A8EF45BC}"/>
              </a:ext>
            </a:extLst>
          </p:cNvPr>
          <p:cNvSpPr/>
          <p:nvPr/>
        </p:nvSpPr>
        <p:spPr>
          <a:xfrm>
            <a:off x="3048000" y="4263960"/>
            <a:ext cx="5638800" cy="72390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kịp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C6BFBA6-427C-ADC0-388F-80E1F3D201E8}"/>
              </a:ext>
            </a:extLst>
          </p:cNvPr>
          <p:cNvSpPr/>
          <p:nvPr/>
        </p:nvSpPr>
        <p:spPr>
          <a:xfrm>
            <a:off x="2984862" y="5219722"/>
            <a:ext cx="5715000" cy="156207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TTHC,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DVC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DVC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Quảng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2/34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US" dirty="0"/>
          </a:p>
        </p:txBody>
      </p:sp>
      <p:sp>
        <p:nvSpPr>
          <p:cNvPr id="5" name="Arrow: Bent-Up 4">
            <a:extLst>
              <a:ext uri="{FF2B5EF4-FFF2-40B4-BE49-F238E27FC236}">
                <a16:creationId xmlns:a16="http://schemas.microsoft.com/office/drawing/2014/main" id="{862D8C04-CC24-0BA2-C86B-9791850C8B17}"/>
              </a:ext>
            </a:extLst>
          </p:cNvPr>
          <p:cNvSpPr/>
          <p:nvPr/>
        </p:nvSpPr>
        <p:spPr>
          <a:xfrm rot="5400000">
            <a:off x="1700352" y="5040111"/>
            <a:ext cx="1222458" cy="1117962"/>
          </a:xfrm>
          <a:prstGeom prst="bentUpArrow">
            <a:avLst>
              <a:gd name="adj1" fmla="val 23242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27905DB-EE75-F4FF-6DF7-FA4E7CB12F16}"/>
              </a:ext>
            </a:extLst>
          </p:cNvPr>
          <p:cNvCxnSpPr>
            <a:stCxn id="6" idx="3"/>
          </p:cNvCxnSpPr>
          <p:nvPr/>
        </p:nvCxnSpPr>
        <p:spPr>
          <a:xfrm flipV="1">
            <a:off x="2438400" y="685800"/>
            <a:ext cx="546462" cy="20764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BA3E4D7-D944-CBA0-4843-46C69A8D2C36}"/>
              </a:ext>
            </a:extLst>
          </p:cNvPr>
          <p:cNvCxnSpPr>
            <a:cxnSpLocks/>
            <a:stCxn id="6" idx="3"/>
            <a:endCxn id="18" idx="1"/>
          </p:cNvCxnSpPr>
          <p:nvPr/>
        </p:nvCxnSpPr>
        <p:spPr>
          <a:xfrm flipV="1">
            <a:off x="2438400" y="1466852"/>
            <a:ext cx="609600" cy="12954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149EB00-4489-165E-C2EB-C955E026ED3C}"/>
              </a:ext>
            </a:extLst>
          </p:cNvPr>
          <p:cNvCxnSpPr>
            <a:cxnSpLocks/>
            <a:stCxn id="6" idx="3"/>
            <a:endCxn id="19" idx="1"/>
          </p:cNvCxnSpPr>
          <p:nvPr/>
        </p:nvCxnSpPr>
        <p:spPr>
          <a:xfrm flipV="1">
            <a:off x="2438400" y="2424251"/>
            <a:ext cx="609600" cy="33800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4A54F05-3FC4-090A-2CB6-E815CB38E4DC}"/>
              </a:ext>
            </a:extLst>
          </p:cNvPr>
          <p:cNvCxnSpPr>
            <a:cxnSpLocks/>
          </p:cNvCxnSpPr>
          <p:nvPr/>
        </p:nvCxnSpPr>
        <p:spPr>
          <a:xfrm>
            <a:off x="2414451" y="2786202"/>
            <a:ext cx="622662" cy="7620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53FFF19-DCC0-FDB4-2995-7F5767F9E1E1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2438400" y="2762254"/>
            <a:ext cx="546462" cy="18097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6314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2" grpId="0" animBg="1"/>
      <p:bldP spid="2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C988185-E026-202E-65B0-A1F863488672}"/>
              </a:ext>
            </a:extLst>
          </p:cNvPr>
          <p:cNvSpPr/>
          <p:nvPr/>
        </p:nvSpPr>
        <p:spPr>
          <a:xfrm>
            <a:off x="1219200" y="1447800"/>
            <a:ext cx="1295400" cy="3200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/>
              <a:t>3. TỒN TẠI, HẠN CHẾ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DB368C-5FA4-C6AE-340E-9D1C74CC7DEC}"/>
              </a:ext>
            </a:extLst>
          </p:cNvPr>
          <p:cNvSpPr/>
          <p:nvPr/>
        </p:nvSpPr>
        <p:spPr>
          <a:xfrm>
            <a:off x="3124200" y="228600"/>
            <a:ext cx="5715000" cy="18288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cấp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lúc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kip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nộp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dõi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lúc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thuộc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thủ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75AC53-E34C-6DE7-3BCB-1101CC58AF90}"/>
              </a:ext>
            </a:extLst>
          </p:cNvPr>
          <p:cNvSpPr/>
          <p:nvPr/>
        </p:nvSpPr>
        <p:spPr>
          <a:xfrm>
            <a:off x="3124200" y="2362201"/>
            <a:ext cx="5715000" cy="21336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Tỷ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Ở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DVC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A0016D-C0EE-0553-FB7B-38D1B8D52D65}"/>
              </a:ext>
            </a:extLst>
          </p:cNvPr>
          <p:cNvSpPr/>
          <p:nvPr/>
        </p:nvSpPr>
        <p:spPr>
          <a:xfrm>
            <a:off x="3124200" y="4648200"/>
            <a:ext cx="5715000" cy="2133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mỏng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rủi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24/7.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ngũ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mỏng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3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3008B8D-B3D8-E42B-3D8A-6678D32B65B3}"/>
              </a:ext>
            </a:extLst>
          </p:cNvPr>
          <p:cNvCxnSpPr/>
          <p:nvPr/>
        </p:nvCxnSpPr>
        <p:spPr>
          <a:xfrm flipV="1">
            <a:off x="2552700" y="1600200"/>
            <a:ext cx="533400" cy="14478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F199A75-99BA-9DFE-33B2-ADA65F107C6D}"/>
              </a:ext>
            </a:extLst>
          </p:cNvPr>
          <p:cNvCxnSpPr/>
          <p:nvPr/>
        </p:nvCxnSpPr>
        <p:spPr>
          <a:xfrm>
            <a:off x="2552700" y="3048000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0D61BCA-8AC3-9CDE-55B7-852817EE050A}"/>
              </a:ext>
            </a:extLst>
          </p:cNvPr>
          <p:cNvCxnSpPr/>
          <p:nvPr/>
        </p:nvCxnSpPr>
        <p:spPr>
          <a:xfrm>
            <a:off x="2552700" y="3048000"/>
            <a:ext cx="533400" cy="2057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26955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74638"/>
            <a:ext cx="7181088" cy="1325562"/>
          </a:xfrm>
        </p:spPr>
        <p:txBody>
          <a:bodyPr>
            <a:normAutofit fontScale="90000"/>
          </a:bodyPr>
          <a:lstStyle/>
          <a:p>
            <a:br>
              <a:rPr lang="en-US" sz="22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1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III. MỤC TIÊU, QUAN ĐIỂM, GIẢI PHÁP NHẰM TIẾP TỤC TRIỂN KHAI THỰC HIỆN CÓ HIỆU QUẢ NGHỊ ĐỊNH SỐ 42/2022/NĐ-CP Ở TỈNH QUẢNG TRỊ</a:t>
            </a:r>
            <a:br>
              <a:rPr lang="en-US" sz="22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br>
              <a:rPr lang="en-US" sz="22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en-US" sz="2200" b="1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E17DAFB-1AE1-896C-4116-67051C28A774}"/>
              </a:ext>
            </a:extLst>
          </p:cNvPr>
          <p:cNvSpPr/>
          <p:nvPr/>
        </p:nvSpPr>
        <p:spPr>
          <a:xfrm>
            <a:off x="2819400" y="1398044"/>
            <a:ext cx="3962400" cy="88795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MỤC TIÊU, QUAN ĐIỂM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932C4385-F18B-41D7-2293-6205065A3EF4}"/>
              </a:ext>
            </a:extLst>
          </p:cNvPr>
          <p:cNvSpPr/>
          <p:nvPr/>
        </p:nvSpPr>
        <p:spPr>
          <a:xfrm>
            <a:off x="1752600" y="2723606"/>
            <a:ext cx="6477000" cy="38597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xoay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”: </a:t>
            </a:r>
            <a:r>
              <a:rPr lang="en-US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chờ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đợi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phiền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bền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lường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tỷ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thác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KPI. </a:t>
            </a:r>
          </a:p>
          <a:p>
            <a:pPr algn="just"/>
            <a:r>
              <a:rPr lang="en-US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ĐÚNG, ĐỦ, SẠCH, ĐỘNG </a:t>
            </a:r>
          </a:p>
          <a:p>
            <a:pPr algn="ctr"/>
            <a:endParaRPr lang="en-US" dirty="0"/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FEF42C31-4165-355A-29E2-114F4310F610}"/>
              </a:ext>
            </a:extLst>
          </p:cNvPr>
          <p:cNvSpPr/>
          <p:nvPr/>
        </p:nvSpPr>
        <p:spPr>
          <a:xfrm>
            <a:off x="4648200" y="2286000"/>
            <a:ext cx="304800" cy="43760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696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CCC38F6-AB1A-F66A-8369-24E83C2E0576}"/>
              </a:ext>
            </a:extLst>
          </p:cNvPr>
          <p:cNvSpPr/>
          <p:nvPr/>
        </p:nvSpPr>
        <p:spPr>
          <a:xfrm>
            <a:off x="1295400" y="2133600"/>
            <a:ext cx="1143000" cy="2514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PHÁP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B92058-02C4-52F7-9CA9-561E2F6EE1A4}"/>
              </a:ext>
            </a:extLst>
          </p:cNvPr>
          <p:cNvSpPr/>
          <p:nvPr/>
        </p:nvSpPr>
        <p:spPr>
          <a:xfrm>
            <a:off x="2895600" y="304800"/>
            <a:ext cx="6096000" cy="914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huấn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CNTT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18025E5-1D66-AEA9-017D-9E61F634684D}"/>
              </a:ext>
            </a:extLst>
          </p:cNvPr>
          <p:cNvSpPr/>
          <p:nvPr/>
        </p:nvSpPr>
        <p:spPr>
          <a:xfrm>
            <a:off x="2895600" y="1447800"/>
            <a:ext cx="6038088" cy="1219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Hoàn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thiện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chế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ngay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gốc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Rà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soát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chuẩn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100%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TTHC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ắn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KPI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đứng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tỷ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trực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tuyến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83262C-C1DA-8BB7-BF34-9B69BD24CCA5}"/>
              </a:ext>
            </a:extLst>
          </p:cNvPr>
          <p:cNvSpPr/>
          <p:nvPr/>
        </p:nvSpPr>
        <p:spPr>
          <a:xfrm>
            <a:off x="2848356" y="2857500"/>
            <a:ext cx="6038088" cy="914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3.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Nâng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cấp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hạ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tầng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nền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tảng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dùng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chung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- “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đi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nhanh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nhờ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dùng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chung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”. </a:t>
            </a:r>
            <a:endParaRPr lang="en-US" sz="2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0D0026-06F2-2EA6-D4F6-35AD8BF03A45}"/>
              </a:ext>
            </a:extLst>
          </p:cNvPr>
          <p:cNvSpPr/>
          <p:nvPr/>
        </p:nvSpPr>
        <p:spPr>
          <a:xfrm>
            <a:off x="2871651" y="4000500"/>
            <a:ext cx="5943600" cy="1371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“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sz="22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Nộp</a:t>
            </a:r>
            <a:r>
              <a:rPr lang="en-US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Theo </a:t>
            </a:r>
            <a:r>
              <a:rPr lang="en-US" sz="22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dõi</a:t>
            </a:r>
            <a:r>
              <a:rPr lang="en-US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sz="22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3EDFAD-2504-642F-A2B3-757CD2B71531}"/>
              </a:ext>
            </a:extLst>
          </p:cNvPr>
          <p:cNvSpPr/>
          <p:nvPr/>
        </p:nvSpPr>
        <p:spPr>
          <a:xfrm>
            <a:off x="2895600" y="5562600"/>
            <a:ext cx="5867400" cy="1143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tỷ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“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/Trang TTĐT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4609AAF-54FA-B4CD-5A39-C265C6CE19C6}"/>
              </a:ext>
            </a:extLst>
          </p:cNvPr>
          <p:cNvCxnSpPr/>
          <p:nvPr/>
        </p:nvCxnSpPr>
        <p:spPr>
          <a:xfrm flipV="1">
            <a:off x="2438400" y="1066800"/>
            <a:ext cx="381000" cy="23622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B467134-8506-4832-285A-85EEB7E63FAF}"/>
              </a:ext>
            </a:extLst>
          </p:cNvPr>
          <p:cNvCxnSpPr>
            <a:cxnSpLocks/>
          </p:cNvCxnSpPr>
          <p:nvPr/>
        </p:nvCxnSpPr>
        <p:spPr>
          <a:xfrm flipV="1">
            <a:off x="2438400" y="2362200"/>
            <a:ext cx="457200" cy="10668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8D2942A-6F9A-3ED6-3306-6C0C6785BEA2}"/>
              </a:ext>
            </a:extLst>
          </p:cNvPr>
          <p:cNvCxnSpPr>
            <a:stCxn id="6" idx="3"/>
          </p:cNvCxnSpPr>
          <p:nvPr/>
        </p:nvCxnSpPr>
        <p:spPr>
          <a:xfrm>
            <a:off x="2438400" y="3390900"/>
            <a:ext cx="457200" cy="1905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5017B7C-F3AA-D606-4257-760DFB26F370}"/>
              </a:ext>
            </a:extLst>
          </p:cNvPr>
          <p:cNvCxnSpPr>
            <a:cxnSpLocks/>
          </p:cNvCxnSpPr>
          <p:nvPr/>
        </p:nvCxnSpPr>
        <p:spPr>
          <a:xfrm>
            <a:off x="2455818" y="3390900"/>
            <a:ext cx="381000" cy="14097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1D32605-6F2C-6F3C-8A96-4F70A96C3EF5}"/>
              </a:ext>
            </a:extLst>
          </p:cNvPr>
          <p:cNvCxnSpPr>
            <a:cxnSpLocks/>
          </p:cNvCxnSpPr>
          <p:nvPr/>
        </p:nvCxnSpPr>
        <p:spPr>
          <a:xfrm>
            <a:off x="2438400" y="3390900"/>
            <a:ext cx="381000" cy="26289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3070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75FDC-0449-6713-8220-D3E993D0F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457200"/>
            <a:ext cx="7498080" cy="5791200"/>
          </a:xfrm>
        </p:spPr>
        <p:txBody>
          <a:bodyPr>
            <a:normAutofit/>
          </a:bodyPr>
          <a:lstStyle/>
          <a:p>
            <a:pPr indent="4572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6189238-542E-0170-0AED-0A503CA4C91A}"/>
              </a:ext>
            </a:extLst>
          </p:cNvPr>
          <p:cNvSpPr/>
          <p:nvPr/>
        </p:nvSpPr>
        <p:spPr>
          <a:xfrm>
            <a:off x="1143000" y="381000"/>
            <a:ext cx="7498080" cy="61722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500" i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5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5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3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42/2022/NĐ-CP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đệm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Quảng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thách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Quảng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nhu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3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908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comb/>
        <p:sndAc>
          <p:stSnd>
            <p:snd r:embed="rId3" name="drumroll.wav"/>
          </p:stSnd>
        </p:sndAc>
      </p:transition>
    </mc:Choice>
    <mc:Fallback xmlns="">
      <p:transition spd="slow">
        <p:comb/>
        <p:sndAc>
          <p:stSnd>
            <p:snd r:embed="rId4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2508</TotalTime>
  <Words>1196</Words>
  <Application>Microsoft Office PowerPoint</Application>
  <PresentationFormat>On-screen Show (4:3)</PresentationFormat>
  <Paragraphs>70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Gill Sans MT</vt:lpstr>
      <vt:lpstr>Times New Roman</vt:lpstr>
      <vt:lpstr>Verdana</vt:lpstr>
      <vt:lpstr>Wingdings 2</vt:lpstr>
      <vt:lpstr>Solstice</vt:lpstr>
      <vt:lpstr>Chuyên đề</vt:lpstr>
      <vt:lpstr>          </vt:lpstr>
      <vt:lpstr>I. NỘI DUNG, NGUYÊN TẮC CƠ BẢN CỦA NGHỊ ĐỊNH SỐ 42/2022/NĐ-CP NGÀY 24/6/2022 CỦA CHÍNH PHỦ</vt:lpstr>
      <vt:lpstr>II. THỰC TRẠNG TRIỂN KHAI NGHỊ ĐỊNH SỐ 42/2022/NĐ - CP Ở TỈNH QUẢNG TRỊ </vt:lpstr>
      <vt:lpstr>PowerPoint Presentation</vt:lpstr>
      <vt:lpstr>PowerPoint Presentation</vt:lpstr>
      <vt:lpstr> III. MỤC TIÊU, QUAN ĐIỂM, GIẢI PHÁP NHẰM TIẾP TỤC TRIỂN KHAI THỰC HIỆN CÓ HIỆU QUẢ NGHỊ ĐỊNH SỐ 42/2022/NĐ-CP Ở TỈNH QUẢNG TRỊ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ĐỀ TÀI</dc:title>
  <dc:creator>Admin</dc:creator>
  <cp:lastModifiedBy>phuctd02 phuctd02</cp:lastModifiedBy>
  <cp:revision>394</cp:revision>
  <dcterms:created xsi:type="dcterms:W3CDTF">2018-03-05T14:22:04Z</dcterms:created>
  <dcterms:modified xsi:type="dcterms:W3CDTF">2025-09-05T23:52:23Z</dcterms:modified>
</cp:coreProperties>
</file>